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3" r:id="rId1"/>
  </p:sldMasterIdLst>
  <p:sldIdLst>
    <p:sldId id="256" r:id="rId2"/>
    <p:sldId id="284" r:id="rId3"/>
    <p:sldId id="286" r:id="rId4"/>
    <p:sldId id="303" r:id="rId5"/>
    <p:sldId id="304" r:id="rId6"/>
    <p:sldId id="309" r:id="rId7"/>
    <p:sldId id="305" r:id="rId8"/>
    <p:sldId id="317" r:id="rId9"/>
    <p:sldId id="315" r:id="rId10"/>
    <p:sldId id="306" r:id="rId11"/>
    <p:sldId id="307" r:id="rId12"/>
    <p:sldId id="308" r:id="rId13"/>
    <p:sldId id="313" r:id="rId14"/>
    <p:sldId id="310" r:id="rId15"/>
    <p:sldId id="311" r:id="rId16"/>
    <p:sldId id="312" r:id="rId17"/>
    <p:sldId id="314" r:id="rId18"/>
    <p:sldId id="316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BDBD"/>
    <a:srgbClr val="C9C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706"/>
  </p:normalViewPr>
  <p:slideViewPr>
    <p:cSldViewPr snapToGrid="0" snapToObjects="1">
      <p:cViewPr varScale="1">
        <p:scale>
          <a:sx n="129" d="100"/>
          <a:sy n="129" d="100"/>
        </p:scale>
        <p:origin x="208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5327-4099-2C4F-852C-B55AF92B7D99}" type="datetimeFigureOut">
              <a:rPr lang="en-US" smtClean="0"/>
              <a:t>3/3/16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035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5327-4099-2C4F-852C-B55AF92B7D99}" type="datetimeFigureOut">
              <a:rPr lang="en-US" smtClean="0"/>
              <a:t>3/3/16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885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5327-4099-2C4F-852C-B55AF92B7D99}" type="datetimeFigureOut">
              <a:rPr lang="en-US" smtClean="0"/>
              <a:t>3/3/16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529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5327-4099-2C4F-852C-B55AF92B7D99}" type="datetimeFigureOut">
              <a:rPr lang="en-US" smtClean="0"/>
              <a:t>3/3/16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24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5327-4099-2C4F-852C-B55AF92B7D99}" type="datetimeFigureOut">
              <a:rPr lang="en-US" smtClean="0"/>
              <a:t>3/3/16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91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5327-4099-2C4F-852C-B55AF92B7D99}" type="datetimeFigureOut">
              <a:rPr lang="en-US" smtClean="0"/>
              <a:t>3/3/16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48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5327-4099-2C4F-852C-B55AF92B7D99}" type="datetimeFigureOut">
              <a:rPr lang="en-US" smtClean="0"/>
              <a:t>3/3/16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711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5327-4099-2C4F-852C-B55AF92B7D99}" type="datetimeFigureOut">
              <a:rPr lang="en-US" smtClean="0"/>
              <a:t>3/3/16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419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5327-4099-2C4F-852C-B55AF92B7D99}" type="datetimeFigureOut">
              <a:rPr lang="en-US" smtClean="0"/>
              <a:t>3/3/16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3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76F45327-4099-2C4F-852C-B55AF92B7D99}" type="datetimeFigureOut">
              <a:rPr lang="en-US" smtClean="0"/>
              <a:t>3/3/16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369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5327-4099-2C4F-852C-B55AF92B7D99}" type="datetimeFigureOut">
              <a:rPr lang="en-US" smtClean="0"/>
              <a:t>3/3/16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24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6F45327-4099-2C4F-852C-B55AF92B7D99}" type="datetimeFigureOut">
              <a:rPr lang="en-US" smtClean="0"/>
              <a:t>3/3/16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252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30" r:id="rId7"/>
    <p:sldLayoutId id="2147483931" r:id="rId8"/>
    <p:sldLayoutId id="2147483932" r:id="rId9"/>
    <p:sldLayoutId id="2147483933" r:id="rId10"/>
    <p:sldLayoutId id="214748393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youtube.com/watch?v=cNu4CluFOcw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hyperlink" Target="http://whiteguyswearinoculusrifts.tumblr.com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ithub.com/googlesamples/cardboard-java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jpeg"/><Relationship Id="rId8" Type="http://schemas.openxmlformats.org/officeDocument/2006/relationships/image" Target="../media/image9.jpeg"/><Relationship Id="rId9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microsoft.com/microsoft-hololens/en-us" TargetMode="External"/><Relationship Id="rId3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6122" y="758952"/>
            <a:ext cx="6100637" cy="3566160"/>
          </a:xfrm>
        </p:spPr>
        <p:txBody>
          <a:bodyPr>
            <a:normAutofit/>
          </a:bodyPr>
          <a:lstStyle/>
          <a:p>
            <a:r>
              <a:rPr lang="en-US" dirty="0" smtClean="0"/>
              <a:t>Cardboard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 algn="r"/>
            <a:r>
              <a:rPr lang="en-US" dirty="0" smtClean="0"/>
              <a:t>Info 498d – Android</a:t>
            </a:r>
          </a:p>
          <a:p>
            <a:pPr algn="r"/>
            <a:r>
              <a:rPr lang="en-US" dirty="0" smtClean="0"/>
              <a:t>Joel Ross</a:t>
            </a:r>
            <a:endParaRPr lang="en-US" dirty="0"/>
          </a:p>
          <a:p>
            <a:pPr algn="r"/>
            <a:r>
              <a:rPr lang="en-US" dirty="0" smtClean="0"/>
              <a:t>Winter 2016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98932"/>
            <a:ext cx="20193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4939"/>
            <a:ext cx="9144000" cy="512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54765" y="2554356"/>
            <a:ext cx="7618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2"/>
              </a:rPr>
              <a:t>https://</a:t>
            </a:r>
            <a:r>
              <a:rPr lang="en-US" sz="2800" dirty="0" err="1">
                <a:hlinkClick r:id="rId2"/>
              </a:rPr>
              <a:t>www.youtube.com</a:t>
            </a:r>
            <a:r>
              <a:rPr lang="en-US" sz="2800" dirty="0">
                <a:hlinkClick r:id="rId2"/>
              </a:rPr>
              <a:t>/</a:t>
            </a:r>
            <a:r>
              <a:rPr lang="en-US" sz="2800" dirty="0" err="1">
                <a:hlinkClick r:id="rId2"/>
              </a:rPr>
              <a:t>watch?v</a:t>
            </a:r>
            <a:r>
              <a:rPr lang="en-US" sz="2800" dirty="0">
                <a:hlinkClick r:id="rId2"/>
              </a:rPr>
              <a:t>=cNu4CluFOcw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4753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9240" y="1412459"/>
            <a:ext cx="6134792" cy="259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4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2026" y="107675"/>
            <a:ext cx="6530009" cy="48316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93704" y="5764696"/>
            <a:ext cx="4608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http://whiteguyswearinoculusrifts.tumblr.com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02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77078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1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260" y="843721"/>
            <a:ext cx="8258214" cy="412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4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95400"/>
            <a:ext cx="9144000" cy="424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7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7700"/>
            <a:ext cx="9144000" cy="555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6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4156" y="2474844"/>
            <a:ext cx="7567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2"/>
              </a:rPr>
              <a:t>https://</a:t>
            </a:r>
            <a:r>
              <a:rPr lang="en-US" sz="2800" dirty="0" smtClean="0">
                <a:hlinkClick r:id="rId2"/>
              </a:rPr>
              <a:t>github.com/googlesamples/cardboard-java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49148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00100" y="267460"/>
            <a:ext cx="7543800" cy="885480"/>
          </a:xfrm>
        </p:spPr>
        <p:txBody>
          <a:bodyPr/>
          <a:lstStyle/>
          <a:p>
            <a:r>
              <a:rPr lang="en-US" dirty="0" smtClean="0"/>
              <a:t>Virtual Reality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00100" y="1404400"/>
            <a:ext cx="7543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"A virtual environment in which the user is </a:t>
            </a:r>
            <a:r>
              <a:rPr lang="en-US" sz="2800" b="1" dirty="0" smtClean="0"/>
              <a:t>immersed</a:t>
            </a:r>
            <a:r>
              <a:rPr lang="en-US" sz="2800" dirty="0" smtClean="0"/>
              <a:t>."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7582" y="2358507"/>
            <a:ext cx="5088835" cy="381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05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329353" y="274966"/>
            <a:ext cx="4242131" cy="1843468"/>
            <a:chOff x="3976598" y="134419"/>
            <a:chExt cx="4805174" cy="208814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76598" y="227418"/>
              <a:ext cx="1822766" cy="199334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56371" y="134419"/>
              <a:ext cx="3025401" cy="2088145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437321" y="337930"/>
            <a:ext cx="2464905" cy="1952400"/>
            <a:chOff x="437321" y="337930"/>
            <a:chExt cx="3765580" cy="300548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97170" y="2077015"/>
              <a:ext cx="2252317" cy="126639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321" y="337930"/>
              <a:ext cx="3765580" cy="2118139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9912" y="3709044"/>
            <a:ext cx="3814585" cy="25410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104" y="2198948"/>
            <a:ext cx="3329609" cy="23671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6020" y="1713901"/>
            <a:ext cx="3735434" cy="222921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0184" y="4047010"/>
            <a:ext cx="3373816" cy="217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9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29421"/>
            <a:ext cx="9144000" cy="48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3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2878" y="950842"/>
            <a:ext cx="6896652" cy="413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04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17644" y="5396949"/>
            <a:ext cx="5248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www.microsoft.com/microsoft-hololens/en-us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700" y="605735"/>
            <a:ext cx="808482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10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300" y="1295400"/>
            <a:ext cx="73914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8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38897"/>
            <a:ext cx="9144000" cy="519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08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217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670793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387</TotalTime>
  <Words>35</Words>
  <Application>Microsoft Macintosh PowerPoint</Application>
  <PresentationFormat>On-screen Show (4:3)</PresentationFormat>
  <Paragraphs>10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Calibri</vt:lpstr>
      <vt:lpstr>1_Retrospect</vt:lpstr>
      <vt:lpstr>Cardboard</vt:lpstr>
      <vt:lpstr>Virtual Reality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Joel Ross</dc:creator>
  <cp:lastModifiedBy>Joel Ross</cp:lastModifiedBy>
  <cp:revision>43</cp:revision>
  <cp:lastPrinted>2016-02-02T17:50:07Z</cp:lastPrinted>
  <dcterms:created xsi:type="dcterms:W3CDTF">2016-01-04T20:50:07Z</dcterms:created>
  <dcterms:modified xsi:type="dcterms:W3CDTF">2016-03-03T17:57:35Z</dcterms:modified>
</cp:coreProperties>
</file>